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93" r:id="rId3"/>
    <p:sldId id="290" r:id="rId4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1510F"/>
    <a:srgbClr val="2B5666"/>
    <a:srgbClr val="3C5A59"/>
    <a:srgbClr val="604426"/>
    <a:srgbClr val="01A8AC"/>
    <a:srgbClr val="EC8010"/>
    <a:srgbClr val="455B6F"/>
    <a:srgbClr val="545454"/>
    <a:srgbClr val="2867A0"/>
    <a:srgbClr val="1072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17" d="100"/>
          <a:sy n="117" d="100"/>
        </p:scale>
        <p:origin x="80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ulinich Bohdan" userId="48e65c9f34e137d0" providerId="LiveId" clId="{0CD9B952-9C01-44B7-B05E-A0894653B6CD}"/>
    <pc:docChg chg="modSld">
      <pc:chgData name="Kulinich Bohdan" userId="48e65c9f34e137d0" providerId="LiveId" clId="{0CD9B952-9C01-44B7-B05E-A0894653B6CD}" dt="2019-11-20T20:01:01.038" v="14" actId="20577"/>
      <pc:docMkLst>
        <pc:docMk/>
      </pc:docMkLst>
      <pc:sldChg chg="modSp">
        <pc:chgData name="Kulinich Bohdan" userId="48e65c9f34e137d0" providerId="LiveId" clId="{0CD9B952-9C01-44B7-B05E-A0894653B6CD}" dt="2019-11-20T20:01:01.038" v="14" actId="20577"/>
        <pc:sldMkLst>
          <pc:docMk/>
          <pc:sldMk cId="3277883360" sldId="290"/>
        </pc:sldMkLst>
        <pc:graphicFrameChg chg="modGraphic">
          <ac:chgData name="Kulinich Bohdan" userId="48e65c9f34e137d0" providerId="LiveId" clId="{0CD9B952-9C01-44B7-B05E-A0894653B6CD}" dt="2019-11-20T19:59:59.810" v="1" actId="20577"/>
          <ac:graphicFrameMkLst>
            <pc:docMk/>
            <pc:sldMk cId="3277883360" sldId="290"/>
            <ac:graphicFrameMk id="4" creationId="{00000000-0000-0000-0000-000000000000}"/>
          </ac:graphicFrameMkLst>
        </pc:graphicFrameChg>
        <pc:graphicFrameChg chg="modGraphic">
          <ac:chgData name="Kulinich Bohdan" userId="48e65c9f34e137d0" providerId="LiveId" clId="{0CD9B952-9C01-44B7-B05E-A0894653B6CD}" dt="2019-11-20T20:00:23.780" v="6" actId="20577"/>
          <ac:graphicFrameMkLst>
            <pc:docMk/>
            <pc:sldMk cId="3277883360" sldId="290"/>
            <ac:graphicFrameMk id="28" creationId="{00000000-0000-0000-0000-000000000000}"/>
          </ac:graphicFrameMkLst>
        </pc:graphicFrameChg>
        <pc:graphicFrameChg chg="modGraphic">
          <ac:chgData name="Kulinich Bohdan" userId="48e65c9f34e137d0" providerId="LiveId" clId="{0CD9B952-9C01-44B7-B05E-A0894653B6CD}" dt="2019-11-20T20:00:45.245" v="10" actId="20577"/>
          <ac:graphicFrameMkLst>
            <pc:docMk/>
            <pc:sldMk cId="3277883360" sldId="290"/>
            <ac:graphicFrameMk id="29" creationId="{00000000-0000-0000-0000-000000000000}"/>
          </ac:graphicFrameMkLst>
        </pc:graphicFrameChg>
        <pc:graphicFrameChg chg="modGraphic">
          <ac:chgData name="Kulinich Bohdan" userId="48e65c9f34e137d0" providerId="LiveId" clId="{0CD9B952-9C01-44B7-B05E-A0894653B6CD}" dt="2019-11-20T20:01:01.038" v="14" actId="20577"/>
          <ac:graphicFrameMkLst>
            <pc:docMk/>
            <pc:sldMk cId="3277883360" sldId="290"/>
            <ac:graphicFrameMk id="30" creationId="{00000000-0000-0000-0000-000000000000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FCFA1C-9B84-411E-A926-CBB86AC8D4FF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5660E6-F98B-4016-AC44-73B69C64B7F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02399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0554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25878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58395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/>
              <a:t>Клацніть, щоб редагувати стиль зразка підзаголовка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68659950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99244688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1167675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08866362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40208021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41844589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61928370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90302337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04023862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82467725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94630054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96192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16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13538" y="2187271"/>
            <a:ext cx="9378462" cy="2461846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842859" y="2125532"/>
            <a:ext cx="938212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Контрольна робота №</a:t>
            </a:r>
            <a:r>
              <a:rPr lang="en-US" sz="4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uk-UA" sz="4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за темою: «Інтеграл та його застосування</a:t>
            </a:r>
            <a:r>
              <a:rPr lang="uk-UA" sz="5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9448800" y="5712959"/>
            <a:ext cx="2743200" cy="365125"/>
          </a:xfrm>
        </p:spPr>
        <p:txBody>
          <a:bodyPr/>
          <a:lstStyle/>
          <a:p>
            <a:fld id="{5B993008-B989-9943-A67E-AA8CE5BAB33B}" type="datetime1">
              <a:rPr lang="ru-RU" sz="2400" smtClean="0"/>
              <a:t>17.06.2024</a:t>
            </a:fld>
            <a:endParaRPr lang="ru-RU" sz="1600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100">
            <a:off x="133493" y="380484"/>
            <a:ext cx="1717058" cy="71313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3"/>
          <a:stretch/>
        </p:blipFill>
        <p:spPr>
          <a:xfrm>
            <a:off x="2808045" y="161267"/>
            <a:ext cx="790288" cy="134272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576204" y="514976"/>
            <a:ext cx="21337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kern="1200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Урок </a:t>
            </a:r>
            <a:r>
              <a:rPr lang="en-US" sz="3600" b="1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26</a:t>
            </a:r>
            <a:endParaRPr lang="uk-UA" sz="3600" b="1" kern="1200" dirty="0">
              <a:solidFill>
                <a:srgbClr val="3C5A5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9278">
            <a:off x="1460743" y="942148"/>
            <a:ext cx="965986" cy="117003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6767">
            <a:off x="207735" y="1465014"/>
            <a:ext cx="1045174" cy="108827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67500">
            <a:off x="1222602" y="2342002"/>
            <a:ext cx="1124127" cy="112412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7151">
            <a:off x="188769" y="2900948"/>
            <a:ext cx="1034492" cy="10344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845">
            <a:off x="1438028" y="3679521"/>
            <a:ext cx="1153750" cy="11537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3065">
            <a:off x="133939" y="4186020"/>
            <a:ext cx="1316423" cy="131642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3818">
            <a:off x="2331473" y="5600313"/>
            <a:ext cx="1142237" cy="114223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54">
            <a:off x="183139" y="5616371"/>
            <a:ext cx="1241629" cy="124162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768" y="5258603"/>
            <a:ext cx="1088708" cy="108870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7898">
            <a:off x="3793345" y="6003595"/>
            <a:ext cx="772598" cy="7725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0286" y="42653"/>
            <a:ext cx="3527252" cy="204396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3398" y="5386902"/>
            <a:ext cx="926752" cy="886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5919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Працюємо самостійно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Прямоугольник 6"/>
          <p:cNvSpPr/>
          <p:nvPr/>
        </p:nvSpPr>
        <p:spPr>
          <a:xfrm>
            <a:off x="1879600" y="5923279"/>
            <a:ext cx="8432799" cy="585116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Контрольна робота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026" y="1323094"/>
            <a:ext cx="6255329" cy="3624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15988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7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7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7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13538" y="1160230"/>
            <a:ext cx="9378462" cy="1106900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900160" y="6423432"/>
            <a:ext cx="3167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Бажаю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творчих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успіхів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!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647751" y="6427888"/>
            <a:ext cx="1298339" cy="353971"/>
          </a:xfrm>
        </p:spPr>
        <p:txBody>
          <a:bodyPr/>
          <a:lstStyle/>
          <a:p>
            <a:fld id="{5B993008-B989-9943-A67E-AA8CE5BAB33B}" type="datetime1">
              <a:rPr lang="ru-RU" sz="1800" smtClean="0"/>
              <a:t>17.06.2024</a:t>
            </a:fld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100">
            <a:off x="133493" y="380484"/>
            <a:ext cx="1717058" cy="71313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808044" y="354454"/>
            <a:ext cx="5553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Домашнє завдання</a:t>
            </a:r>
            <a:endParaRPr lang="uk-UA" sz="3600" b="1" kern="1200" dirty="0">
              <a:solidFill>
                <a:srgbClr val="3C5A5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9278">
            <a:off x="1460743" y="942148"/>
            <a:ext cx="965986" cy="117003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6767">
            <a:off x="207735" y="1465014"/>
            <a:ext cx="1045174" cy="108827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67500">
            <a:off x="1222602" y="2342002"/>
            <a:ext cx="1124127" cy="112412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7151">
            <a:off x="188769" y="2900948"/>
            <a:ext cx="1034492" cy="10344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845">
            <a:off x="1438028" y="3679521"/>
            <a:ext cx="1153750" cy="11537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3065">
            <a:off x="133939" y="4186020"/>
            <a:ext cx="1316423" cy="131642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3140">
            <a:off x="2341216" y="5941682"/>
            <a:ext cx="810071" cy="810071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54">
            <a:off x="183139" y="5616371"/>
            <a:ext cx="1241629" cy="124162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768" y="5258603"/>
            <a:ext cx="1088708" cy="108870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7898">
            <a:off x="3793345" y="6003595"/>
            <a:ext cx="772598" cy="7725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5747" y="134916"/>
            <a:ext cx="1041791" cy="1025313"/>
          </a:xfrm>
          <a:prstGeom prst="rect">
            <a:avLst/>
          </a:prstGeom>
        </p:spPr>
      </p:pic>
      <p:sp>
        <p:nvSpPr>
          <p:cNvPr id="37" name="Прямоугольник 6"/>
          <p:cNvSpPr/>
          <p:nvPr/>
        </p:nvSpPr>
        <p:spPr>
          <a:xfrm>
            <a:off x="2815369" y="2374860"/>
            <a:ext cx="9378462" cy="1106900"/>
          </a:xfrm>
          <a:prstGeom prst="rect">
            <a:avLst/>
          </a:prstGeom>
          <a:solidFill>
            <a:srgbClr val="B15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6"/>
          <p:cNvSpPr/>
          <p:nvPr/>
        </p:nvSpPr>
        <p:spPr>
          <a:xfrm>
            <a:off x="2820863" y="3597161"/>
            <a:ext cx="9378462" cy="1106900"/>
          </a:xfrm>
          <a:prstGeom prst="rect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6"/>
          <p:cNvSpPr/>
          <p:nvPr/>
        </p:nvSpPr>
        <p:spPr>
          <a:xfrm>
            <a:off x="2813538" y="4811791"/>
            <a:ext cx="9378462" cy="1106900"/>
          </a:xfrm>
          <a:prstGeom prst="rect">
            <a:avLst/>
          </a:prstGeom>
          <a:solidFill>
            <a:srgbClr val="696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Таблиця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5393327"/>
              </p:ext>
            </p:extLst>
          </p:nvPr>
        </p:nvGraphicFramePr>
        <p:xfrm>
          <a:off x="2896640" y="1202698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</a:t>
                      </a:r>
                      <a:endParaRPr lang="uk-UA" sz="20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Мерзляк А.Г.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28" name="Таблиця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747403"/>
              </p:ext>
            </p:extLst>
          </p:nvPr>
        </p:nvGraphicFramePr>
        <p:xfrm>
          <a:off x="2896640" y="2422642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8-12</a:t>
                      </a:r>
                      <a:endParaRPr lang="uk-UA" sz="20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Істер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О.С.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29" name="Таблиця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4980862"/>
              </p:ext>
            </p:extLst>
          </p:nvPr>
        </p:nvGraphicFramePr>
        <p:xfrm>
          <a:off x="2896640" y="3649276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6-7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Нелін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Є.П.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30" name="Таблиця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2620489"/>
              </p:ext>
            </p:extLst>
          </p:nvPr>
        </p:nvGraphicFramePr>
        <p:xfrm>
          <a:off x="2896640" y="4851312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400" b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5-8</a:t>
                      </a:r>
                      <a:endParaRPr lang="uk-UA" sz="24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Бевз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Г.П.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6384774" y="6543021"/>
            <a:ext cx="19769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www.matnova.com.ua</a:t>
            </a:r>
            <a:endParaRPr lang="ru-RU" sz="1200" b="1" dirty="0">
              <a:solidFill>
                <a:srgbClr val="3C5A59"/>
              </a:solidFill>
              <a:latin typeface="Segoe Print" pitchFamily="2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88336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450"/>
                            </p:stCondLst>
                            <p:childTnLst>
                              <p:par>
                                <p:cTn id="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7" grpId="0"/>
      <p:bldP spid="37" grpId="0" animBg="1"/>
      <p:bldP spid="39" grpId="0" animBg="1"/>
      <p:bldP spid="41" grpId="0" animBg="1"/>
      <p:bldP spid="31" grpId="0"/>
    </p:bldLst>
  </p:timing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4400</TotalTime>
  <Words>69</Words>
  <Application>Microsoft Macintosh PowerPoint</Application>
  <PresentationFormat>Widescreen</PresentationFormat>
  <Paragraphs>20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Segoe Print</vt:lpstr>
      <vt:lpstr>Tahoma</vt:lpstr>
      <vt:lpstr>Тема Office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>www.matnova.com.ua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subject/>
  <dc:creator>Марко Мілевський</dc:creator>
  <cp:keywords/>
  <dc:description/>
  <cp:lastModifiedBy>Kulinich Bohdan</cp:lastModifiedBy>
  <cp:revision>285</cp:revision>
  <dcterms:created xsi:type="dcterms:W3CDTF">2019-04-30T11:06:10Z</dcterms:created>
  <dcterms:modified xsi:type="dcterms:W3CDTF">2024-06-17T18:59:57Z</dcterms:modified>
  <cp:category/>
</cp:coreProperties>
</file>